
<file path=[Content_Types].xml><?xml version="1.0" encoding="utf-8"?>
<Types xmlns="http://schemas.openxmlformats.org/package/2006/content-types">
  <Override PartName="/ppt/slideMasters/slideMaster1.xml" ContentType="application/vnd.openxmlformats-officedocument.presentationml.slideMaster+xml"/>
  <Override PartName="/docProps/core.xml" ContentType="application/vnd.openxmlformats-package.core-properties+xml"/>
  <Override PartName="/ppt/theme/theme2.xml" ContentType="application/vnd.openxmlformats-officedocument.theme+xml"/>
  <Override PartName="/docProps/app.xml" ContentType="application/vnd.openxmlformats-officedocument.extended-properties+xml"/>
  <Override PartName="/ppt/notesMasters/notesMaster1.xml" ContentType="application/vnd.openxmlformats-officedocument.presentationml.notesMaster+xml"/>
  <Default Extension="jpeg" ContentType="image/jpeg"/>
  <Default Extension="xml" ContentType="application/xml"/>
  <Default Extension="bin" ContentType="application/vnd.openxmlformats-officedocument.presentationml.printerSettings"/>
  <Override PartName="/ppt/slides/slide1.xml" ContentType="application/vnd.openxmlformats-officedocument.presentationml.slide+xml"/>
  <Default Extension="rels" ContentType="application/vnd.openxmlformats-package.relationships+xml"/>
  <Override PartName="/ppt/presentation.xml" ContentType="application/vnd.openxmlformats-officedocument.presentationml.presentation.main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>
  <p:sldMasterIdLst>
    <p:sldMasterId id="2147483654" r:id="rId1"/>
  </p:sldMasterIdLst>
  <p:notesMasterIdLst>
    <p:notesMasterId r:id="rId3"/>
  </p:notesMasterIdLst>
  <p:sldIdLst>
    <p:sldId id="257" r:id="rId2"/>
  </p:sldIdLst>
  <p:sldSz cx="10693400" cy="15122525"/>
  <p:notesSz cx="6858000" cy="9144000"/>
  <p:defaultTextStyle>
    <a:defPPr>
      <a:defRPr lang="en-US"/>
    </a:defPPr>
    <a:lvl1pPr marL="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1pPr>
    <a:lvl2pPr marL="73755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2pPr>
    <a:lvl3pPr marL="147511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3pPr>
    <a:lvl4pPr marL="221266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4pPr>
    <a:lvl5pPr marL="295022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5pPr>
    <a:lvl6pPr marL="368777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6pPr>
    <a:lvl7pPr marL="442533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7pPr>
    <a:lvl8pPr marL="516288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8pPr>
    <a:lvl9pPr marL="590044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mc="http://schemas.openxmlformats.org/markup-compatibility/2006" xmlns:mv="urn:schemas-microsoft-com:mac:vml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>
        <p15:guide id="1" orient="horz" pos="4763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showPr showNarration="1">
    <p:present/>
    <p:sldAll/>
    <p:penClr>
      <a:prstClr val="red"/>
    </p:penClr>
    <p:extLst>
      <p:ext uri="{EC167BDD-8182-4AB7-AECC-EB403E3ABB37}">
        <p14:laserClr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>
          <a:srgbClr val="FF0000"/>
        </p14:laserClr>
      </p:ext>
      <p:ext uri="{2FDB2607-1784-4EEB-B798-7EB5836EED8A}">
        <p14:showMediaCtrls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"/>
      </p:ext>
    </p:extLst>
  </p:showPr>
  <p:clrMru>
    <a:srgbClr val="C1DEE7"/>
  </p:clrMru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  <p:ext uri="{FD5EFAAD-0ECE-453E-9831-46B23BE46B34}">
      <p15:chartTrackingRefBased xmlns:mc="http://schemas.openxmlformats.org/markup-compatibility/2006" xmlns:mv="urn:schemas-microsoft-com:mac:vml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howOutlineIcons="0">
    <p:restoredLeft sz="15620"/>
    <p:restoredTop sz="94660"/>
  </p:normalViewPr>
  <p:slideViewPr>
    <p:cSldViewPr>
      <p:cViewPr varScale="1">
        <p:scale>
          <a:sx n="81" d="100"/>
          <a:sy n="81" d="100"/>
        </p:scale>
        <p:origin x="-3840" y="-128"/>
      </p:cViewPr>
      <p:guideLst>
        <p:guide orient="horz" pos="4763"/>
        <p:guide pos="3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6E706-A2E8-4B4B-8AD8-04DFA58764D9}" type="datetimeFigureOut">
              <a:rPr lang="en-IE" smtClean="0"/>
              <a:pPr/>
              <a:t>5/26/17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6D0C3C-4936-49F8-A329-A0CCEA3463C7}" type="slidenum">
              <a:rPr lang="en-IE" smtClean="0"/>
              <a:pPr/>
              <a:t>‹#›</a:t>
            </a:fld>
            <a:endParaRPr lang="en-I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4751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737555" algn="l" defTabSz="14751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1475110" algn="l" defTabSz="14751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2212665" algn="l" defTabSz="14751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2950220" algn="l" defTabSz="14751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3687775" algn="l" defTabSz="14751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4425330" algn="l" defTabSz="14751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5162885" algn="l" defTabSz="14751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5900440" algn="l" defTabSz="14751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6D0C3C-4936-49F8-A329-A0CCEA3463C7}" type="slidenum">
              <a:rPr lang="en-IE" smtClean="0"/>
              <a:pPr/>
              <a:t>1</a:t>
            </a:fld>
            <a:endParaRPr lang="en-I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1008062"/>
            <a:ext cx="5384500" cy="129661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 b="0">
                <a:solidFill>
                  <a:schemeClr val="tx1"/>
                </a:solidFill>
                <a:latin typeface="Ubuntu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000" y="3522662"/>
            <a:ext cx="4464000" cy="9982200"/>
          </a:xfrm>
        </p:spPr>
        <p:txBody>
          <a:bodyPr/>
          <a:lstStyle>
            <a:lvl1pPr indent="0">
              <a:lnSpc>
                <a:spcPts val="2100"/>
              </a:lnSpc>
              <a:spcBef>
                <a:spcPts val="1800"/>
              </a:spcBef>
              <a:spcAft>
                <a:spcPts val="500"/>
              </a:spcAft>
              <a:buNone/>
              <a:defRPr sz="1800" b="0">
                <a:latin typeface="+mn-lt"/>
              </a:defRPr>
            </a:lvl1pPr>
            <a:lvl2pPr marL="0" indent="0">
              <a:lnSpc>
                <a:spcPts val="1600"/>
              </a:lnSpc>
              <a:spcAft>
                <a:spcPts val="0"/>
              </a:spcAft>
              <a:buNone/>
              <a:defRPr sz="1000" baseline="0">
                <a:solidFill>
                  <a:schemeClr val="bg2"/>
                </a:solidFill>
                <a:latin typeface="+mn-lt"/>
              </a:defRPr>
            </a:lvl2pPr>
            <a:lvl3pPr marL="0" indent="0">
              <a:lnSpc>
                <a:spcPts val="1600"/>
              </a:lnSpc>
              <a:spcAft>
                <a:spcPts val="500"/>
              </a:spcAft>
              <a:buNone/>
              <a:defRPr sz="1000">
                <a:solidFill>
                  <a:schemeClr val="bg1"/>
                </a:solidFill>
                <a:latin typeface="Ubuntu Light" pitchFamily="34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648000" y="2455862"/>
            <a:ext cx="6858940" cy="304800"/>
          </a:xfrm>
        </p:spPr>
        <p:txBody>
          <a:bodyPr>
            <a:noAutofit/>
          </a:bodyPr>
          <a:lstStyle>
            <a:lvl1pPr indent="0">
              <a:lnSpc>
                <a:spcPts val="2000"/>
              </a:lnSpc>
              <a:buNone/>
              <a:defRPr sz="1800">
                <a:solidFill>
                  <a:srgbClr val="C1DEE7"/>
                </a:solidFill>
                <a:latin typeface="+mn-lt"/>
              </a:defRPr>
            </a:lvl1pPr>
            <a:lvl2pPr indent="0">
              <a:lnSpc>
                <a:spcPts val="2000"/>
              </a:lnSpc>
              <a:buNone/>
              <a:defRPr sz="1800">
                <a:latin typeface="+mn-lt"/>
              </a:defRPr>
            </a:lvl2pPr>
            <a:lvl3pPr indent="0">
              <a:lnSpc>
                <a:spcPts val="2000"/>
              </a:lnSpc>
              <a:buNone/>
              <a:defRPr sz="1800">
                <a:latin typeface="+mn-lt"/>
              </a:defRPr>
            </a:lvl3pPr>
            <a:lvl4pPr indent="0">
              <a:lnSpc>
                <a:spcPts val="2000"/>
              </a:lnSpc>
              <a:buFont typeface="Arial" pitchFamily="34" charset="0"/>
              <a:buNone/>
              <a:defRPr sz="1800">
                <a:latin typeface="+mn-lt"/>
              </a:defRPr>
            </a:lvl4pPr>
            <a:lvl5pPr indent="0">
              <a:lnSpc>
                <a:spcPts val="2000"/>
              </a:lnSpc>
              <a:buFont typeface="Arial" pitchFamily="34" charset="0"/>
              <a:buNone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580000" y="3530462"/>
            <a:ext cx="4464000" cy="1440000"/>
          </a:xfrm>
        </p:spPr>
        <p:txBody>
          <a:bodyPr>
            <a:normAutofit/>
          </a:bodyPr>
          <a:lstStyle>
            <a:lvl1pPr indent="0">
              <a:lnSpc>
                <a:spcPts val="2100"/>
              </a:lnSpc>
              <a:spcBef>
                <a:spcPts val="1800"/>
              </a:spcBef>
              <a:spcAft>
                <a:spcPts val="500"/>
              </a:spcAft>
              <a:buNone/>
              <a:defRPr sz="1800" b="0">
                <a:latin typeface="+mn-lt"/>
              </a:defRPr>
            </a:lvl1pPr>
            <a:lvl2pPr marL="0" indent="0">
              <a:lnSpc>
                <a:spcPts val="1600"/>
              </a:lnSpc>
              <a:buNone/>
              <a:defRPr sz="1000">
                <a:solidFill>
                  <a:schemeClr val="bg2"/>
                </a:solidFill>
                <a:latin typeface="+mn-lt"/>
              </a:defRPr>
            </a:lvl2pPr>
            <a:lvl3pPr marL="0" indent="0">
              <a:lnSpc>
                <a:spcPts val="1600"/>
              </a:lnSpc>
              <a:buNone/>
              <a:defRPr sz="1000">
                <a:solidFill>
                  <a:schemeClr val="bg1"/>
                </a:solidFill>
                <a:latin typeface="Ubuntu Light" pitchFamily="34" charset="0"/>
              </a:defRPr>
            </a:lvl3pPr>
            <a:lvl4pPr indent="0">
              <a:lnSpc>
                <a:spcPts val="1600"/>
              </a:lnSpc>
              <a:buFont typeface="Arial" pitchFamily="34" charset="0"/>
              <a:buNone/>
              <a:defRPr sz="1000">
                <a:latin typeface="Ubuntu Light" pitchFamily="34" charset="0"/>
              </a:defRPr>
            </a:lvl4pPr>
            <a:lvl5pPr indent="0">
              <a:lnSpc>
                <a:spcPts val="1600"/>
              </a:lnSpc>
              <a:buFont typeface="Arial" pitchFamily="34" charset="0"/>
              <a:buNone/>
              <a:defRPr sz="1000">
                <a:latin typeface="Ubuntu Light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5580000" y="5206862"/>
            <a:ext cx="4464000" cy="1440000"/>
          </a:xfrm>
        </p:spPr>
        <p:txBody>
          <a:bodyPr>
            <a:normAutofit/>
          </a:bodyPr>
          <a:lstStyle>
            <a:lvl1pPr indent="-126000">
              <a:lnSpc>
                <a:spcPts val="1600"/>
              </a:lnSpc>
              <a:spcBef>
                <a:spcPts val="0"/>
              </a:spcBef>
              <a:spcAft>
                <a:spcPts val="200"/>
              </a:spcAft>
              <a:buClr>
                <a:srgbClr val="00696A"/>
              </a:buClr>
              <a:defRPr sz="1000" b="0">
                <a:solidFill>
                  <a:schemeClr val="bg1"/>
                </a:solidFill>
                <a:latin typeface="Ubuntu Light" pitchFamily="34" charset="0"/>
              </a:defRPr>
            </a:lvl1pPr>
            <a:lvl2pPr marL="0" indent="-126000">
              <a:lnSpc>
                <a:spcPts val="1600"/>
              </a:lnSpc>
              <a:spcAft>
                <a:spcPts val="200"/>
              </a:spcAft>
              <a:buClr>
                <a:schemeClr val="accent3"/>
              </a:buClr>
              <a:defRPr sz="1000" b="0">
                <a:solidFill>
                  <a:schemeClr val="bg1"/>
                </a:solidFill>
                <a:latin typeface="Ubuntu Light" pitchFamily="34" charset="0"/>
              </a:defRPr>
            </a:lvl2pPr>
            <a:lvl3pPr marL="0" indent="-126000">
              <a:lnSpc>
                <a:spcPts val="1600"/>
              </a:lnSpc>
              <a:spcAft>
                <a:spcPts val="200"/>
              </a:spcAft>
              <a:buClr>
                <a:schemeClr val="accent3"/>
              </a:buClr>
              <a:defRPr sz="1000" b="0">
                <a:solidFill>
                  <a:schemeClr val="bg1"/>
                </a:solidFill>
                <a:latin typeface="Ubuntu Light" pitchFamily="34" charset="0"/>
              </a:defRPr>
            </a:lvl3pPr>
            <a:lvl4pPr indent="-126000">
              <a:lnSpc>
                <a:spcPts val="1600"/>
              </a:lnSpc>
              <a:spcAft>
                <a:spcPts val="200"/>
              </a:spcAft>
              <a:buClr>
                <a:schemeClr val="accent3"/>
              </a:buClr>
              <a:buFont typeface="Arial" pitchFamily="34" charset="0"/>
              <a:buChar char="•"/>
              <a:defRPr sz="1000" b="0">
                <a:solidFill>
                  <a:schemeClr val="bg1"/>
                </a:solidFill>
                <a:latin typeface="Ubuntu Light" pitchFamily="34" charset="0"/>
              </a:defRPr>
            </a:lvl4pPr>
            <a:lvl5pPr marL="0" indent="-126000">
              <a:lnSpc>
                <a:spcPts val="1600"/>
              </a:lnSpc>
              <a:spcAft>
                <a:spcPts val="200"/>
              </a:spcAft>
              <a:buClr>
                <a:schemeClr val="accent3"/>
              </a:buClr>
              <a:buFont typeface="Arial" pitchFamily="34" charset="0"/>
              <a:buChar char="•"/>
              <a:defRPr sz="1000" b="0">
                <a:solidFill>
                  <a:schemeClr val="bg1"/>
                </a:solidFill>
                <a:latin typeface="Ubuntu Light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66180" y="14113990"/>
            <a:ext cx="2808312" cy="216024"/>
          </a:xfrm>
        </p:spPr>
        <p:txBody>
          <a:bodyPr anchor="t"/>
          <a:lstStyle>
            <a:lvl1pPr marL="0" marR="0" indent="0" algn="l" defTabSz="147511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IE" sz="700" baseline="0" smtClean="0">
                <a:solidFill>
                  <a:schemeClr val="bg1"/>
                </a:solidFill>
              </a:defRPr>
            </a:lvl1pPr>
          </a:lstStyle>
          <a:p>
            <a:r>
              <a:rPr lang="en-IE" dirty="0"/>
              <a:t>This project has been funded by &lt;Insert Funder Name Here&gt; 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670" y="1617662"/>
            <a:ext cx="5497830" cy="1772006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/>
              <a:t>Click to edit Master title style</a:t>
            </a:r>
            <a:endParaRPr lang="en-I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670" y="4032676"/>
            <a:ext cx="9624060" cy="967215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4670" y="14558929"/>
            <a:ext cx="2526000" cy="31753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14751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1">
                <a:solidFill>
                  <a:schemeClr val="tx1">
                    <a:tint val="75000"/>
                  </a:schemeClr>
                </a:solidFill>
                <a:latin typeface="Ubuntu Light" pitchFamily="34" charset="0"/>
              </a:defRPr>
            </a:lvl1pPr>
          </a:lstStyle>
          <a:p>
            <a:endParaRPr lang="en-IE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6" r:id="rId1"/>
  </p:sldLayoutIdLst>
  <p:txStyles>
    <p:titleStyle>
      <a:lvl1pPr algn="l" defTabSz="147511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580752" algn="l" defTabSz="1475110" rtl="0" eaLnBrk="1" latinLnBrk="0" hangingPunct="1">
        <a:lnSpc>
          <a:spcPts val="4194"/>
        </a:lnSpc>
        <a:spcBef>
          <a:spcPts val="3226"/>
        </a:spcBef>
        <a:buFont typeface="Arial" pitchFamily="34" charset="0"/>
        <a:buChar char="•"/>
        <a:defRPr sz="3500" b="1" kern="1200">
          <a:solidFill>
            <a:schemeClr val="bg2"/>
          </a:solidFill>
          <a:latin typeface="Ubuntu Light" pitchFamily="34" charset="0"/>
          <a:ea typeface="+mn-ea"/>
          <a:cs typeface="+mn-cs"/>
        </a:defRPr>
      </a:lvl1pPr>
      <a:lvl2pPr marL="1509955" indent="-580752" algn="l" defTabSz="1475110" rtl="0" eaLnBrk="1" latinLnBrk="0" hangingPunct="1">
        <a:lnSpc>
          <a:spcPts val="4033"/>
        </a:lnSpc>
        <a:spcBef>
          <a:spcPts val="0"/>
        </a:spcBef>
        <a:buFont typeface="Arial" pitchFamily="34" charset="0"/>
        <a:buChar char="•"/>
        <a:defRPr sz="3100" b="0" kern="1200">
          <a:solidFill>
            <a:schemeClr val="tx2"/>
          </a:solidFill>
          <a:latin typeface="+mn-lt"/>
          <a:ea typeface="+mn-ea"/>
          <a:cs typeface="+mn-cs"/>
        </a:defRPr>
      </a:lvl2pPr>
      <a:lvl3pPr marL="2090707" indent="-400719" algn="l" defTabSz="1475110" rtl="0" eaLnBrk="1" latinLnBrk="0" hangingPunct="1">
        <a:lnSpc>
          <a:spcPts val="3549"/>
        </a:lnSpc>
        <a:spcBef>
          <a:spcPts val="0"/>
        </a:spcBef>
        <a:buFont typeface="Arial" pitchFamily="34" charset="0"/>
        <a:buChar char="•"/>
        <a:defRPr sz="2600" b="0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1475110" rtl="0" eaLnBrk="1" latinLnBrk="0" hangingPunct="1">
        <a:lnSpc>
          <a:spcPts val="4194"/>
        </a:lnSpc>
        <a:spcBef>
          <a:spcPts val="0"/>
        </a:spcBef>
        <a:buFont typeface="Arial" pitchFamily="34" charset="0"/>
        <a:buNone/>
        <a:defRPr sz="3100" b="0" kern="1200">
          <a:solidFill>
            <a:schemeClr val="tx2"/>
          </a:solidFill>
          <a:latin typeface="+mn-lt"/>
          <a:ea typeface="+mn-ea"/>
          <a:cs typeface="+mn-cs"/>
        </a:defRPr>
      </a:lvl4pPr>
      <a:lvl5pPr marL="3318998" indent="-368778" algn="l" defTabSz="1475110" rtl="0" eaLnBrk="1" latinLnBrk="0" hangingPunct="1">
        <a:lnSpc>
          <a:spcPts val="4194"/>
        </a:lnSpc>
        <a:spcBef>
          <a:spcPts val="0"/>
        </a:spcBef>
        <a:buFont typeface="Arial" pitchFamily="34" charset="0"/>
        <a:buNone/>
        <a:defRPr sz="3500" b="1" kern="1200">
          <a:solidFill>
            <a:srgbClr val="0095BF"/>
          </a:solidFill>
          <a:latin typeface="Ubuntu Light" pitchFamily="34" charset="0"/>
          <a:ea typeface="+mn-ea"/>
          <a:cs typeface="+mn-cs"/>
        </a:defRPr>
      </a:lvl5pPr>
      <a:lvl6pPr marL="4056553" indent="-368778" algn="l" defTabSz="147511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94108" indent="-368778" algn="l" defTabSz="147511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531663" indent="-368778" algn="l" defTabSz="147511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269218" indent="-368778" algn="l" defTabSz="147511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3755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47511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21266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5022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68777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42533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16288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90044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This project has been funded by &lt;Insert Funder Name Here&gt; </a:t>
            </a:r>
            <a:endParaRPr lang="en-I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sight_MasterTheme_2">
  <a:themeElements>
    <a:clrScheme name="Insight Master Colours">
      <a:dk1>
        <a:srgbClr val="000000"/>
      </a:dk1>
      <a:lt1>
        <a:srgbClr val="FFFFFF"/>
      </a:lt1>
      <a:dk2>
        <a:srgbClr val="006B94"/>
      </a:dk2>
      <a:lt2>
        <a:srgbClr val="7F8A9A"/>
      </a:lt2>
      <a:accent1>
        <a:srgbClr val="72CAC3"/>
      </a:accent1>
      <a:accent2>
        <a:srgbClr val="92C83E"/>
      </a:accent2>
      <a:accent3>
        <a:srgbClr val="00696A"/>
      </a:accent3>
      <a:accent4>
        <a:srgbClr val="4CB748"/>
      </a:accent4>
      <a:accent5>
        <a:srgbClr val="B0D7E3"/>
      </a:accent5>
      <a:accent6>
        <a:srgbClr val="910045"/>
      </a:accent6>
      <a:hlink>
        <a:srgbClr val="3D5BA9"/>
      </a:hlink>
      <a:folHlink>
        <a:srgbClr val="692C7A"/>
      </a:folHlink>
    </a:clrScheme>
    <a:fontScheme name="Insight">
      <a:majorFont>
        <a:latin typeface="Ubuntu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2200" dirty="0" smtClean="0">
            <a:solidFill>
              <a:schemeClr val="bg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Insight_MasterTheme_2</Template>
  <TotalTime>4139</TotalTime>
  <Words>13</Words>
  <Application>Microsoft Office PowerPoint</Application>
  <PresentationFormat>Custom</PresentationFormat>
  <Paragraphs>2</Paragraphs>
  <Slides>1</Slides>
  <Notes>1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Insight_MasterTheme_2</vt:lpstr>
      <vt:lpstr>Slide 1</vt:lpstr>
    </vt:vector>
  </TitlesOfParts>
  <Company>Microsoft</Company>
  <LinksUpToDate>false</LinksUpToDate>
  <SharedDoc>false</SharedDoc>
  <HyperlinksChanged>false</HyperlinksChanged>
  <AppVersion>12.0256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Valerie Haslam</dc:creator>
  <cp:lastModifiedBy>Colin Derham</cp:lastModifiedBy>
  <cp:revision>23</cp:revision>
  <dcterms:created xsi:type="dcterms:W3CDTF">2017-05-26T13:22:35Z</dcterms:created>
  <dcterms:modified xsi:type="dcterms:W3CDTF">2017-05-29T09:04:28Z</dcterms:modified>
</cp:coreProperties>
</file>

<file path=docProps/thumbnail.jpeg>
</file>